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PT Sans Narrow" panose="020B050602020302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50b57387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50b57387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50b57387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50b57387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02354db1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02354db1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50b57387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50b57387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50b57387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50b57387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02354db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02354db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50b57387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50b57387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2354db1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02354db1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02354db1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02354db1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02354db1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02354db1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50b573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50b573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2354db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02354db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02354db1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02354db1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02354db1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02354db1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02354db1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02354db1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603dca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603dca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2354db1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2354db1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02354db1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02354db1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603dca2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603dca2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603dca2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603dca2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603dca2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603dca2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50b57387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50b57387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603dca2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603dca2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02354d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02354d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02354db1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02354db1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02354db1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02354db1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02354db1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02354db1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02354db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02354db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9eaa1951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9eaa1951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9eaa1951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9eaa1951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9eaa1951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9eaa1951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9eaa1951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9eaa1951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50b5738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50b57387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9eaa1951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9eaa1951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9eaa1951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9eaa1951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9eaa1951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9eaa1951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9eaa1951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9eaa1951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9eaa1951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99eaa1951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902649c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902649c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902649c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902649c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902649c3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902649c3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902649c3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902649c3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902649c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902649c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02354db1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02354db1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9eaa195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9eaa195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9eaa195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9eaa1951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9eaa19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99eaa19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9eaa195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9eaa1951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9eaa195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9eaa195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02354db1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02354db1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02354db1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02354db1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02354db1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602354db1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02354db1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602354db1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9eaa1951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99eaa1951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02354db1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02354db1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9eaa1951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9eaa1951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9eaa1951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9eaa1951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99eaa1951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99eaa1951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9eaa1951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9eaa1951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9eaa195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99eaa195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9eaa1951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9eaa1951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9eaa1951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9eaa1951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9eaa1951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9eaa1951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9eaa1951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99eaa1951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9eaa1951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9eaa1951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02354db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02354db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02354db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02354db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02354db1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02354db1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ibl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 Ansible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Install Guide (</a:t>
            </a:r>
            <a:r>
              <a:rPr lang="fr" u="sng">
                <a:solidFill>
                  <a:schemeClr val="hlink"/>
                </a:solidFill>
                <a:hlinkClick r:id="rId3"/>
              </a:rPr>
              <a:t>www.ansible.com</a:t>
            </a:r>
            <a:r>
              <a:rPr lang="fr"/>
              <a:t>).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On Centos:  $ sudo dnf install ansible ($yum install ansible)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On Debian :$ sudo apt install ansible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$ ansible - - help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$ansible - - version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ansible 2.9.3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config file = /etc/ansible/ansible.cfg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python version =2.7.5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# ansible localhost -m shell -a ‘date’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inventory	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934900" y="1457700"/>
            <a:ext cx="1326300" cy="64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Ansible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1942250" y="2733700"/>
            <a:ext cx="1326300" cy="64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3934900" y="2733700"/>
            <a:ext cx="1326300" cy="64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6156575" y="2733700"/>
            <a:ext cx="1326300" cy="64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780100" y="3775750"/>
            <a:ext cx="3052200" cy="70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linux: ssh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Windows: Powershell Remoting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Open Sans"/>
                <a:ea typeface="Open Sans"/>
                <a:cs typeface="Open Sans"/>
                <a:sym typeface="Open Sans"/>
              </a:rPr>
              <a:t>Agentless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3409956"/>
            <a:ext cx="1228725" cy="127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inventory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4" y="1266325"/>
            <a:ext cx="2695366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inventory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Default location: /etc/ansible/hosts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671200" y="1619150"/>
            <a:ext cx="4105500" cy="191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[webserver]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myserver1.test.com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myserver2.test.com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[api]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myserver3.test.com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CFE2F3"/>
                </a:highlight>
                <a:latin typeface="Open Sans"/>
                <a:ea typeface="Open Sans"/>
                <a:cs typeface="Open Sans"/>
                <a:sym typeface="Open Sans"/>
              </a:rPr>
              <a:t>myserver4.test.com</a:t>
            </a:r>
            <a:endParaRPr>
              <a:solidFill>
                <a:srgbClr val="0000FF"/>
              </a:solidFill>
              <a:highlight>
                <a:srgbClr val="CFE2F3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inventory: Parameter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 ansible_host=myserver1.test.com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api   ansible_host=myserver2.test.com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cache ansible_host=myserver3.test.com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db  ansible_host=myserver4.test.com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localhost  ansible_connection=local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b="1"/>
              <a:t>Parameter:</a:t>
            </a:r>
            <a:endParaRPr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 b="1"/>
              <a:t>ansible_connection: ssh/winrm/local</a:t>
            </a:r>
            <a:endParaRPr b="1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b="1"/>
              <a:t>ansible_port: 22/5986</a:t>
            </a:r>
            <a:endParaRPr b="1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b="1"/>
              <a:t>ansible_user: root/admin</a:t>
            </a:r>
            <a:endParaRPr b="1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b="1"/>
              <a:t>ansible_ssh_pass: Password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Exemple: vim inventory.txt et $ ansible target1 -m ping - - ask-pass -i inventory.txt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inventory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00675"/>
            <a:ext cx="8623676" cy="36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Yaml?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 is a human-readable data serialization standard that can be used in conjunction with all programming languages and is often used to write configuration files.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Extension:</a:t>
            </a:r>
            <a:endParaRPr sz="3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.yaml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- .yml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exemple: yaml-exemple.yml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1353925"/>
            <a:ext cx="8830024" cy="2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5" y="1419950"/>
            <a:ext cx="8991776" cy="28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 (Space)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975" y="1113925"/>
            <a:ext cx="4272582" cy="38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Plan: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Définition de Ansible.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Install Ansible.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inventory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What is Yaml?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playbook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Modules (commands file)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Condition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loop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 (Advanced level)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50" y="1152425"/>
            <a:ext cx="5403560" cy="3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Dictionary vs List vs List of Dictionaries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25"/>
            <a:ext cx="8939999" cy="38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5318800" y="1169400"/>
            <a:ext cx="26064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List of dictionaries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 (Notes)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8989"/>
            <a:ext cx="9144000" cy="323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Create a sample YAML files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Playbook?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Playbooks are one of the core features of Ansible.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 push configuration Ansible what to execute.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Its list of to-do action for Ansible.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 contains a list of tasks.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Playbooks contain the steps which the user wants to execute on a  particular machine.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Playbooks are run sequentially.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All playbooks written in yaml format.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 define set of plays with activities to run on hosts.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 task is a single action perform on hosts.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Playbooks</a:t>
            </a:r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88550"/>
            <a:ext cx="8893876" cy="35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</a:t>
            </a:r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50" y="1186575"/>
            <a:ext cx="8520601" cy="3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</a:t>
            </a:r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478797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 Format</a:t>
            </a:r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5" y="1226450"/>
            <a:ext cx="488977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 Hosts</a:t>
            </a:r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525"/>
            <a:ext cx="7503575" cy="33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Ansible?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Ansible is an open-source software provisioning, configuration management, and application deployment tool. It runs on many  Unix-like systems, and can configure both Unix-like systems as well as Microsoft Windows. It includes its own declarative language to describe system configuration- wikipedia.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 Module</a:t>
            </a:r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25" y="1000025"/>
            <a:ext cx="4590058" cy="4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5445650" y="1031000"/>
            <a:ext cx="3067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Open Sans"/>
                <a:ea typeface="Open Sans"/>
                <a:cs typeface="Open Sans"/>
                <a:sym typeface="Open Sans"/>
              </a:rPr>
              <a:t>$ ansible-doc -l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Playbook execute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Syntax</a:t>
            </a:r>
            <a:r>
              <a:rPr lang="fr"/>
              <a:t>: ansible-playbook &lt;playbook name&gt; -i &lt;inventory file&gt;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Example</a:t>
            </a:r>
            <a:r>
              <a:rPr lang="fr"/>
              <a:t>: ansible-playbook httpd.yml -i inventory.txt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Ansible-playbook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     name: play1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     hosts: all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     tasks: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  - name: testping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   ping:</a:t>
            </a:r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4112850" y="2571750"/>
            <a:ext cx="49359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8150" algn="ctr" rtl="0">
              <a:spcBef>
                <a:spcPts val="0"/>
              </a:spcBef>
              <a:spcAft>
                <a:spcPts val="0"/>
              </a:spcAft>
              <a:buSzPts val="3300"/>
              <a:buFont typeface="Open Sans"/>
              <a:buChar char="-"/>
            </a:pPr>
            <a:r>
              <a:rPr lang="fr" sz="3300" b="1">
                <a:latin typeface="Open Sans"/>
                <a:ea typeface="Open Sans"/>
                <a:cs typeface="Open Sans"/>
                <a:sym typeface="Open Sans"/>
              </a:rPr>
              <a:t>Exercices:</a:t>
            </a:r>
            <a:endParaRPr sz="33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to verify playbooks in Ansible?</a:t>
            </a:r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Check Mode:</a:t>
            </a:r>
            <a:r>
              <a:rPr lang="fr"/>
              <a:t> Ansible’s “dry run” where no actual changes are made on hosts.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Diff mode:</a:t>
            </a:r>
            <a:r>
              <a:rPr lang="fr"/>
              <a:t> allows preview of playbook changes without applying them.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use the - - check option to run a playbook in check mode.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ansible-lint</a:t>
            </a:r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importance of verifying playbooks in Ansible.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How to verify playbooks in Ansible?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check mode.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diff mode.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ansible-lint</a:t>
            </a:r>
            <a:r>
              <a:rPr lang="fr"/>
              <a:t> is a command line tool that performs linting on ansible playbooks, roles, and collections,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 checks your code for potential errors, bugs, stylistic errors, and suspicious constructs.  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to use ansible-lint?</a:t>
            </a:r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$ ansible-lint style-example.yml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yaml-exemple.yml	</a:t>
            </a:r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1"/>
          </p:nvPr>
        </p:nvSpPr>
        <p:spPr>
          <a:xfrm>
            <a:off x="311700" y="601825"/>
            <a:ext cx="8520600" cy="45363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name: play1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 hosts: all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 tasks: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- name: “Checking date”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command: date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- name: “installing httpd”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yum: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    name: httpd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    state: present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- name: “Start httpd server”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service: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         name: httpd</a:t>
            </a:r>
            <a:endParaRPr sz="1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/>
              <a:t>         state:  started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Definition</a:t>
            </a: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50" b="1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Jinja is a web template engine for the Python programming language. It was created by Armin Ronacher and is licensed under a BSD License. Jinja is similar to the Django template engine but provides Python-like expressions while.</a:t>
            </a:r>
            <a:endParaRPr sz="1550" b="1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 b="1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88" y="2499013"/>
            <a:ext cx="46958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Templating</a:t>
            </a:r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79" y="1152425"/>
            <a:ext cx="4277997" cy="38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475" y="1100200"/>
            <a:ext cx="2436525" cy="39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Templating Engine</a:t>
            </a:r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25" y="1152425"/>
            <a:ext cx="3861625" cy="39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648" y="1152425"/>
            <a:ext cx="3213925" cy="39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 : html (template)</a:t>
            </a:r>
            <a:endParaRPr/>
          </a:p>
        </p:txBody>
      </p:sp>
      <p:sp>
        <p:nvSpPr>
          <p:cNvPr id="329" name="Google Shape;329;p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4925"/>
            <a:ext cx="9144000" cy="3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Ansible?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Brings huge time saving.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Agentless.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Playbooks are easy to read and edit.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 is written in Python.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It is open source.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ansible</a:t>
            </a:r>
            <a:endParaRPr/>
          </a:p>
        </p:txBody>
      </p:sp>
      <p:sp>
        <p:nvSpPr>
          <p:cNvPr id="336" name="Google Shape;336;p5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800"/>
            <a:ext cx="8746001" cy="39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String Manipulation- Filters </a:t>
            </a:r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" y="1190125"/>
            <a:ext cx="894002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Filters: list and set</a:t>
            </a:r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974"/>
            <a:ext cx="9143999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loops</a:t>
            </a:r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00" y="1033475"/>
            <a:ext cx="8520599" cy="35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jinja2: Condition</a:t>
            </a:r>
            <a:endParaRPr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57300"/>
            <a:ext cx="83820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Conditionals</a:t>
            </a:r>
            <a:endParaRPr/>
          </a:p>
        </p:txBody>
      </p:sp>
      <p:sp>
        <p:nvSpPr>
          <p:cNvPr id="371" name="Google Shape;371;p5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0" y="1210575"/>
            <a:ext cx="9085001" cy="30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conditionals</a:t>
            </a:r>
            <a:endParaRPr/>
          </a:p>
        </p:txBody>
      </p:sp>
      <p:sp>
        <p:nvSpPr>
          <p:cNvPr id="378" name="Google Shape;378;p5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5" y="1330850"/>
            <a:ext cx="4103774" cy="33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222" y="1254650"/>
            <a:ext cx="4218878" cy="34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conditionals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99" y="1079950"/>
            <a:ext cx="5206974" cy="40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Conditionals in Loops</a:t>
            </a:r>
            <a:endParaRPr/>
          </a:p>
        </p:txBody>
      </p:sp>
      <p:sp>
        <p:nvSpPr>
          <p:cNvPr id="393" name="Google Shape;393;p6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088425"/>
            <a:ext cx="4841001" cy="40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75" y="1007950"/>
            <a:ext cx="3808226" cy="41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Conditionals &amp; Register</a:t>
            </a:r>
            <a:endParaRPr/>
          </a:p>
        </p:txBody>
      </p:sp>
      <p:sp>
        <p:nvSpPr>
          <p:cNvPr id="401" name="Google Shape;401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66325"/>
            <a:ext cx="7292326" cy="34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Ansible?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2525"/>
            <a:ext cx="8832300" cy="33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Loops:</a:t>
            </a:r>
            <a:endParaRPr/>
          </a:p>
        </p:txBody>
      </p:sp>
      <p:sp>
        <p:nvSpPr>
          <p:cNvPr id="408" name="Google Shape;408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47" y="1233625"/>
            <a:ext cx="4085325" cy="36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00" y="1233625"/>
            <a:ext cx="3789475" cy="36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Loops: </a:t>
            </a:r>
            <a:endParaRPr/>
          </a:p>
        </p:txBody>
      </p:sp>
      <p:sp>
        <p:nvSpPr>
          <p:cNvPr id="416" name="Google Shape;416;p6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49" y="1113925"/>
            <a:ext cx="4410867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Loops: with_*:</a:t>
            </a:r>
            <a:endParaRPr/>
          </a:p>
        </p:txBody>
      </p:sp>
      <p:sp>
        <p:nvSpPr>
          <p:cNvPr id="423" name="Google Shape;423;p6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4" name="Google Shape;4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225"/>
            <a:ext cx="869797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loops: with_*: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11772"/>
            <a:ext cx="8520599" cy="3643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with_*</a:t>
            </a:r>
            <a:endParaRPr/>
          </a:p>
        </p:txBody>
      </p:sp>
      <p:sp>
        <p:nvSpPr>
          <p:cNvPr id="437" name="Google Shape;437;p6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0" y="995650"/>
            <a:ext cx="8594201" cy="39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Modules</a:t>
            </a:r>
            <a:endParaRPr/>
          </a:p>
        </p:txBody>
      </p:sp>
      <p:sp>
        <p:nvSpPr>
          <p:cNvPr id="444" name="Google Shape;444;p6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modules are reusable, standalone scripts that can be used by the ansible API, or by the ansible or ansible-playbook programs.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Modules</a:t>
            </a:r>
            <a:endParaRPr/>
          </a:p>
        </p:txBody>
      </p:sp>
      <p:sp>
        <p:nvSpPr>
          <p:cNvPr id="450" name="Google Shape;450;p6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Cloud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Clustering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Command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Windows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Monitoring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variables</a:t>
            </a:r>
            <a:endParaRPr/>
          </a:p>
        </p:txBody>
      </p:sp>
      <p:sp>
        <p:nvSpPr>
          <p:cNvPr id="456" name="Google Shape;456;p6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Ansible support to declare variable for reuse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Inventory variable we used: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ansible_host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ansible_user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ansible_ssh_pass</a:t>
            </a: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4223200" y="1803675"/>
            <a:ext cx="4266900" cy="96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hosts: webservers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vars: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http_port: 80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variables declare</a:t>
            </a:r>
            <a:endParaRPr/>
          </a:p>
        </p:txBody>
      </p:sp>
      <p:sp>
        <p:nvSpPr>
          <p:cNvPr id="463" name="Google Shape;463;p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Playbook with vars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Create hostname file for variable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Declare variable in inventory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system</a:t>
            </a:r>
            <a:endParaRPr/>
          </a:p>
        </p:txBody>
      </p:sp>
      <p:sp>
        <p:nvSpPr>
          <p:cNvPr id="469" name="Google Shape;469;p7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User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Group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Hostname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Iptables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Lvg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Lvol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Make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Ping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Timezone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Systemd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Service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Script vs Ansible playbook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48375"/>
            <a:ext cx="9055325" cy="32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Commands</a:t>
            </a:r>
            <a:endParaRPr/>
          </a:p>
        </p:txBody>
      </p:sp>
      <p:sp>
        <p:nvSpPr>
          <p:cNvPr id="475" name="Google Shape;475;p7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Command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Expect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Raw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Script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Shell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Files</a:t>
            </a:r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Acl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Archive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Copy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File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Find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Lineinfile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Replace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Stat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Template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Unarchive</a:t>
            </a:r>
            <a:endParaRPr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Database</a:t>
            </a:r>
            <a:endParaRPr/>
          </a:p>
        </p:txBody>
      </p:sp>
      <p:sp>
        <p:nvSpPr>
          <p:cNvPr id="487" name="Google Shape;487;p7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Mongodb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Mssql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Mysql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Postgresql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Proxysql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vertica</a:t>
            </a: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Cloud</a:t>
            </a:r>
            <a:endParaRPr/>
          </a:p>
        </p:txBody>
      </p:sp>
      <p:sp>
        <p:nvSpPr>
          <p:cNvPr id="493" name="Google Shape;493;p7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Amazon			- Atomic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Azure			- Centrylink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Cloudscale		- Cloudstack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Digital Ocean	- Docker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Google			- Linode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Openstack		- Rackspace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Smartos			- Softlayer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Vmware		</a:t>
            </a:r>
            <a:endParaRPr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module: Windows</a:t>
            </a:r>
            <a:endParaRPr/>
          </a:p>
        </p:txBody>
      </p:sp>
      <p:sp>
        <p:nvSpPr>
          <p:cNvPr id="499" name="Google Shape;499;p7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Win_copy		- Win_command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Win_domain		- Win_file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Win_iis_website	- Wing_msg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Win_msi			- Win_package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Win_ping		- Win_path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Win_robocopy	- Win_regedit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Win_shell		- Win_service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/>
              <a:t>Win_user		- And more</a:t>
            </a:r>
            <a:endParaRPr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Command:</a:t>
            </a:r>
            <a:endParaRPr/>
          </a:p>
        </p:txBody>
      </p:sp>
      <p:sp>
        <p:nvSpPr>
          <p:cNvPr id="505" name="Google Shape;505;p7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Executes a command on a remote node: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06" name="Google Shape;5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598825"/>
            <a:ext cx="5736476" cy="34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350" y="1365450"/>
            <a:ext cx="3189950" cy="36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Script:</a:t>
            </a:r>
            <a:endParaRPr/>
          </a:p>
        </p:txBody>
      </p:sp>
      <p:sp>
        <p:nvSpPr>
          <p:cNvPr id="513" name="Google Shape;513;p7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14" name="Google Shape;5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52150"/>
            <a:ext cx="8284699" cy="37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Service:</a:t>
            </a:r>
            <a:endParaRPr/>
          </a:p>
        </p:txBody>
      </p:sp>
      <p:sp>
        <p:nvSpPr>
          <p:cNvPr id="520" name="Google Shape;520;p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21" name="Google Shape;5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7950"/>
            <a:ext cx="8832302" cy="399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Idempotency</a:t>
            </a:r>
            <a:endParaRPr/>
          </a:p>
        </p:txBody>
      </p:sp>
      <p:sp>
        <p:nvSpPr>
          <p:cNvPr id="527" name="Google Shape;527;p8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28" name="Google Shape;5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52425"/>
            <a:ext cx="8967599" cy="39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lineinfile:</a:t>
            </a:r>
            <a:endParaRPr/>
          </a:p>
        </p:txBody>
      </p:sp>
      <p:sp>
        <p:nvSpPr>
          <p:cNvPr id="534" name="Google Shape;534;p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5" name="Google Shape;5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025"/>
            <a:ext cx="8838250" cy="40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case example - simple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100"/>
            <a:ext cx="8832301" cy="337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case example - complex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1600"/>
            <a:ext cx="8520599" cy="367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Ansible documentation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052350"/>
            <a:ext cx="8651377" cy="398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Office PowerPoint</Application>
  <PresentationFormat>On-screen Show (16:9)</PresentationFormat>
  <Paragraphs>237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PT Sans Narrow</vt:lpstr>
      <vt:lpstr>Open Sans</vt:lpstr>
      <vt:lpstr>Arial</vt:lpstr>
      <vt:lpstr>Tropic</vt:lpstr>
      <vt:lpstr>Ansible</vt:lpstr>
      <vt:lpstr>Plan:</vt:lpstr>
      <vt:lpstr>What is Ansible?</vt:lpstr>
      <vt:lpstr>Why Ansible?</vt:lpstr>
      <vt:lpstr>Why Ansible?</vt:lpstr>
      <vt:lpstr>Script vs Ansible playbook</vt:lpstr>
      <vt:lpstr>Use case example - simple</vt:lpstr>
      <vt:lpstr>Use case example - complex</vt:lpstr>
      <vt:lpstr>Ansible documentation</vt:lpstr>
      <vt:lpstr>Install Ansible</vt:lpstr>
      <vt:lpstr>Ansible inventory </vt:lpstr>
      <vt:lpstr>ansible inventory</vt:lpstr>
      <vt:lpstr>Ansible inventory</vt:lpstr>
      <vt:lpstr>Ansible inventory: Parameter</vt:lpstr>
      <vt:lpstr>Ansible inventory</vt:lpstr>
      <vt:lpstr>What is Yaml?</vt:lpstr>
      <vt:lpstr>PowerPoint Presentation</vt:lpstr>
      <vt:lpstr>YAML</vt:lpstr>
      <vt:lpstr>YAML (Space)</vt:lpstr>
      <vt:lpstr>YAML (Advanced level)</vt:lpstr>
      <vt:lpstr>Dictionary vs List vs List of Dictionaries</vt:lpstr>
      <vt:lpstr>YAML (Notes)</vt:lpstr>
      <vt:lpstr>EXERCICES</vt:lpstr>
      <vt:lpstr>What is Playbook?</vt:lpstr>
      <vt:lpstr>Ansible Playbooks</vt:lpstr>
      <vt:lpstr>Playbook</vt:lpstr>
      <vt:lpstr>Playbook</vt:lpstr>
      <vt:lpstr>Playbook Format</vt:lpstr>
      <vt:lpstr>Playbook Hosts</vt:lpstr>
      <vt:lpstr>Playbook Module</vt:lpstr>
      <vt:lpstr>Playbook execute</vt:lpstr>
      <vt:lpstr>How to verify playbooks in Ansible?</vt:lpstr>
      <vt:lpstr>ansible-lint</vt:lpstr>
      <vt:lpstr>How to use ansible-lint?</vt:lpstr>
      <vt:lpstr>yaml-exemple.yml </vt:lpstr>
      <vt:lpstr>Jinja2: Definition</vt:lpstr>
      <vt:lpstr>Jinja2: Templating</vt:lpstr>
      <vt:lpstr>jinja2: Templating Engine</vt:lpstr>
      <vt:lpstr>jinja2 : html (template)</vt:lpstr>
      <vt:lpstr>jinja2: ansible</vt:lpstr>
      <vt:lpstr>Jinja2: String Manipulation- Filters </vt:lpstr>
      <vt:lpstr>jinja2: Filters: list and set</vt:lpstr>
      <vt:lpstr>jinja2: loops</vt:lpstr>
      <vt:lpstr>jinja2: Condition</vt:lpstr>
      <vt:lpstr>Ansible Conditionals</vt:lpstr>
      <vt:lpstr>Ansible conditionals</vt:lpstr>
      <vt:lpstr>Ansible conditionals </vt:lpstr>
      <vt:lpstr>Conditionals in Loops</vt:lpstr>
      <vt:lpstr>Conditionals &amp; Register</vt:lpstr>
      <vt:lpstr>Loops:</vt:lpstr>
      <vt:lpstr>Loops: </vt:lpstr>
      <vt:lpstr>Loops: with_*:</vt:lpstr>
      <vt:lpstr>loops: with_*:</vt:lpstr>
      <vt:lpstr>with_*</vt:lpstr>
      <vt:lpstr>Ansible Modules</vt:lpstr>
      <vt:lpstr>Ansible Modules</vt:lpstr>
      <vt:lpstr>Ansible variables</vt:lpstr>
      <vt:lpstr>Ansible variables declare</vt:lpstr>
      <vt:lpstr>Ansible module: system</vt:lpstr>
      <vt:lpstr>Ansible module: Commands</vt:lpstr>
      <vt:lpstr>Ansible module: Files</vt:lpstr>
      <vt:lpstr>Ansible module: Database</vt:lpstr>
      <vt:lpstr>Ansible module: Cloud</vt:lpstr>
      <vt:lpstr>Ansible module: Windows</vt:lpstr>
      <vt:lpstr>Command:</vt:lpstr>
      <vt:lpstr>Script:</vt:lpstr>
      <vt:lpstr>Service:</vt:lpstr>
      <vt:lpstr>Idempotency</vt:lpstr>
      <vt:lpstr>lineinfile: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Haythem</dc:creator>
  <cp:lastModifiedBy>Rehouma, Haythem</cp:lastModifiedBy>
  <cp:revision>1</cp:revision>
  <dcterms:modified xsi:type="dcterms:W3CDTF">2025-01-14T01:37:07Z</dcterms:modified>
</cp:coreProperties>
</file>